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56" r:id="rId31"/>
    <p:sldId id="305" r:id="rId32"/>
    <p:sldId id="260" r:id="rId33"/>
    <p:sldId id="304" r:id="rId34"/>
    <p:sldId id="262" r:id="rId35"/>
    <p:sldId id="264" r:id="rId36"/>
    <p:sldId id="293" r:id="rId37"/>
    <p:sldId id="355" r:id="rId38"/>
    <p:sldId id="309" r:id="rId39"/>
    <p:sldId id="311" r:id="rId40"/>
    <p:sldId id="310" r:id="rId41"/>
    <p:sldId id="313" r:id="rId42"/>
    <p:sldId id="314" r:id="rId43"/>
    <p:sldId id="312" r:id="rId44"/>
    <p:sldId id="315" r:id="rId45"/>
    <p:sldId id="316" r:id="rId46"/>
    <p:sldId id="317" r:id="rId47"/>
    <p:sldId id="334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36" r:id="rId66"/>
    <p:sldId id="337" r:id="rId67"/>
    <p:sldId id="279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(&amp; Extend)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Reproduce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/>
              <a:t>~5 to10+ papers, summarize &amp; compare them</a:t>
            </a:r>
          </a:p>
          <a:p>
            <a:pPr marL="0" indent="0">
              <a:buNone/>
            </a:pPr>
            <a:r>
              <a:rPr lang="en-US" dirty="0"/>
              <a:t>Implement best/combined technique in </a:t>
            </a:r>
            <a:r>
              <a:rPr lang="en-US" dirty="0" err="1"/>
              <a:t>DataBass</a:t>
            </a:r>
            <a:r>
              <a:rPr lang="en-US" dirty="0"/>
              <a:t>/another sys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&amp; Extend (bonus)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Benchmark to show it is better</a:t>
            </a:r>
          </a:p>
          <a:p>
            <a:pPr marL="0" indent="0">
              <a:buNone/>
            </a:pPr>
            <a:r>
              <a:rPr lang="en-US" dirty="0"/>
              <a:t>Explain when and why the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Deka </a:t>
            </a:r>
            <a:r>
              <a:rPr lang="en-US" dirty="0" err="1"/>
              <a:t>Auliya</a:t>
            </a:r>
            <a:r>
              <a:rPr lang="en-US" dirty="0"/>
              <a:t> Akbar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 for the class</a:t>
            </a:r>
          </a:p>
          <a:p>
            <a:pPr marL="0" indent="0">
              <a:buNone/>
            </a:pPr>
            <a:r>
              <a:rPr lang="en-US" dirty="0"/>
              <a:t>OH</a:t>
            </a:r>
            <a:r>
              <a:rPr lang="en-US"/>
              <a:t>: 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F49-875D-1547-A0B9-C5122C3F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min Break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24021F-82D1-9847-BD9E-5945D2EC1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Animals living in cage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cage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8C01-E159-4348-A4F6-1B9AB8BD1362}"/>
              </a:ext>
            </a:extLst>
          </p:cNvPr>
          <p:cNvSpPr txBox="1"/>
          <p:nvPr/>
        </p:nvSpPr>
        <p:spPr>
          <a:xfrm>
            <a:off x="3416970" y="3751037"/>
            <a:ext cx="5431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Rule of thumb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10x better not enough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&gt;50x better</a:t>
            </a:r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Choose a note taker that will report your discussion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If resources were not a concern</a:t>
            </a:r>
            <a:r>
              <a:rPr lang="en-US" sz="3200"/>
              <a:t>,  </a:t>
            </a:r>
          </a:p>
          <a:p>
            <a:pPr marL="0" indent="0" algn="ctr">
              <a:buNone/>
            </a:pPr>
            <a:r>
              <a:rPr lang="en-US" sz="3200"/>
              <a:t>what </a:t>
            </a:r>
            <a:r>
              <a:rPr lang="en-US" sz="3200" dirty="0"/>
              <a:t>animal would you like to raise?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Discuss and pick one for your group.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7203</TotalTime>
  <Words>2801</Words>
  <Application>Microsoft Macintosh PowerPoint</Application>
  <PresentationFormat>On-screen Show (4:3)</PresentationFormat>
  <Paragraphs>791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Reproduce (&amp; Extend)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Deka Auliya Akbar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5 min Break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Break out!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213</cp:revision>
  <dcterms:created xsi:type="dcterms:W3CDTF">2020-01-20T15:54:50Z</dcterms:created>
  <dcterms:modified xsi:type="dcterms:W3CDTF">2020-09-10T15:00:45Z</dcterms:modified>
</cp:coreProperties>
</file>